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70" r:id="rId2"/>
    <p:sldId id="257" r:id="rId3"/>
    <p:sldId id="258" r:id="rId4"/>
    <p:sldId id="259" r:id="rId5"/>
    <p:sldId id="262" r:id="rId6"/>
    <p:sldId id="266" r:id="rId7"/>
    <p:sldId id="260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17E1-2F65-4DAF-A69F-4E9D2BF4C212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08FD3-6096-4B0F-9EE0-8A8BF6FC70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08FD3-6096-4B0F-9EE0-8A8BF6FC709A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5AC34F-9304-4040-AE54-A4FF82066F0B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9994FF-7076-457D-813D-832D7EC70A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CAN/CAN´T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English</a:t>
            </a:r>
            <a:r>
              <a:rPr lang="cs-CZ" dirty="0" smtClean="0"/>
              <a:t> Project </a:t>
            </a:r>
            <a:r>
              <a:rPr lang="cs-CZ" dirty="0" smtClean="0"/>
              <a:t>1, p. 59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1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Tick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cross</a:t>
            </a:r>
            <a:r>
              <a:rPr lang="cs-CZ" dirty="0" smtClean="0"/>
              <a:t>.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make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b="1" dirty="0" err="1" smtClean="0"/>
              <a:t>can</a:t>
            </a:r>
            <a:r>
              <a:rPr lang="cs-CZ" b="1" dirty="0" smtClean="0"/>
              <a:t>/</a:t>
            </a:r>
            <a:r>
              <a:rPr lang="cs-CZ" b="1" dirty="0" err="1" smtClean="0"/>
              <a:t>can</a:t>
            </a:r>
            <a:r>
              <a:rPr lang="cs-CZ" b="1" dirty="0" smtClean="0"/>
              <a:t>´</a:t>
            </a:r>
            <a:r>
              <a:rPr lang="cs-CZ" b="1" dirty="0" err="1" smtClean="0"/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124481"/>
              </p:ext>
            </p:extLst>
          </p:nvPr>
        </p:nvGraphicFramePr>
        <p:xfrm>
          <a:off x="457200" y="1609725"/>
          <a:ext cx="7239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Me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My partner</a:t>
                      </a:r>
                      <a:endParaRPr lang="cs-CZ" dirty="0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Ski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Play golf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Play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piano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Ride</a:t>
                      </a:r>
                      <a:r>
                        <a:rPr lang="cs-CZ" dirty="0" smtClean="0"/>
                        <a:t> a </a:t>
                      </a:r>
                      <a:r>
                        <a:rPr lang="cs-CZ" dirty="0" err="1" smtClean="0"/>
                        <a:t>horse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Cook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539552" y="4365104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Příklad: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can</a:t>
            </a:r>
            <a:r>
              <a:rPr lang="cs-CZ" dirty="0" smtClean="0"/>
              <a:t> ski.                           I </a:t>
            </a:r>
            <a:r>
              <a:rPr lang="cs-CZ" dirty="0" err="1" smtClean="0"/>
              <a:t>can´t</a:t>
            </a:r>
            <a:r>
              <a:rPr lang="cs-CZ" dirty="0" smtClean="0"/>
              <a:t> ski.</a:t>
            </a:r>
          </a:p>
          <a:p>
            <a:r>
              <a:rPr lang="cs-CZ" dirty="0" smtClean="0"/>
              <a:t>Susan </a:t>
            </a:r>
            <a:r>
              <a:rPr lang="cs-CZ" dirty="0" err="1" smtClean="0"/>
              <a:t>can</a:t>
            </a:r>
            <a:r>
              <a:rPr lang="cs-CZ" dirty="0" smtClean="0"/>
              <a:t> ski.                    Susan </a:t>
            </a:r>
            <a:r>
              <a:rPr lang="cs-CZ" dirty="0" err="1" smtClean="0"/>
              <a:t>can´t</a:t>
            </a:r>
            <a:r>
              <a:rPr lang="cs-CZ" dirty="0" smtClean="0"/>
              <a:t> ski.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   Umím       a         neumím</a:t>
            </a:r>
            <a:endParaRPr lang="cs-CZ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I </a:t>
            </a:r>
            <a:r>
              <a:rPr lang="cs-CZ" sz="4400" dirty="0" err="1" smtClean="0"/>
              <a:t>can</a:t>
            </a:r>
            <a:endParaRPr lang="cs-CZ" sz="4400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I </a:t>
            </a:r>
            <a:r>
              <a:rPr lang="cs-CZ" sz="4400" dirty="0" err="1" smtClean="0"/>
              <a:t>can</a:t>
            </a:r>
            <a:r>
              <a:rPr lang="cs-CZ" sz="4400" dirty="0" smtClean="0"/>
              <a:t>´t</a:t>
            </a:r>
            <a:endParaRPr lang="cs-CZ" sz="4400" dirty="0"/>
          </a:p>
        </p:txBody>
      </p:sp>
      <p:pic>
        <p:nvPicPr>
          <p:cNvPr id="1026" name="Picture 2" descr="C:\Users\leskotova\AppData\Local\Microsoft\Windows\Temporary Internet Files\Content.IE5\J5VRBDKJ\MC900434393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59188"/>
            <a:ext cx="3626717" cy="270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skotova\AppData\Local\Microsoft\Windows\Temporary Internet Files\Content.IE5\KL4ZIYJ9\MC900432457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9" y="1628800"/>
            <a:ext cx="4604720" cy="32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 anchor="ctr"/>
          <a:lstStyle/>
          <a:p>
            <a:r>
              <a:rPr lang="cs-CZ" dirty="0" smtClean="0">
                <a:solidFill>
                  <a:srgbClr val="0070C0"/>
                </a:solidFill>
              </a:rPr>
              <a:t>I </a:t>
            </a:r>
            <a:r>
              <a:rPr lang="cs-CZ" dirty="0" err="1" smtClean="0">
                <a:solidFill>
                  <a:srgbClr val="0070C0"/>
                </a:solidFill>
              </a:rPr>
              <a:t>can</a:t>
            </a:r>
            <a:r>
              <a:rPr lang="cs-CZ" dirty="0" smtClean="0">
                <a:solidFill>
                  <a:srgbClr val="0070C0"/>
                </a:solidFill>
              </a:rPr>
              <a:t>                         </a:t>
            </a: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>I </a:t>
            </a:r>
            <a:r>
              <a:rPr lang="cs-CZ" dirty="0" err="1" smtClean="0">
                <a:solidFill>
                  <a:srgbClr val="0070C0"/>
                </a:solidFill>
                <a:sym typeface="Wingdings" pitchFamily="2" charset="2"/>
              </a:rPr>
              <a:t>can´t</a:t>
            </a: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/>
            </a:r>
            <a:br>
              <a:rPr lang="cs-CZ" dirty="0" smtClean="0">
                <a:solidFill>
                  <a:srgbClr val="0070C0"/>
                </a:solidFill>
                <a:sym typeface="Wingdings" pitchFamily="2" charset="2"/>
              </a:rPr>
            </a:br>
            <a:r>
              <a:rPr lang="cs-CZ" dirty="0" err="1">
                <a:sym typeface="Wingdings" pitchFamily="2" charset="2"/>
              </a:rPr>
              <a:t>draw</a:t>
            </a:r>
            <a:r>
              <a:rPr lang="cs-CZ" dirty="0">
                <a:solidFill>
                  <a:srgbClr val="0070C0"/>
                </a:solidFill>
                <a:sym typeface="Wingdings" pitchFamily="2" charset="2"/>
              </a:rPr>
              <a:t/>
            </a:r>
            <a:br>
              <a:rPr lang="cs-CZ" dirty="0">
                <a:solidFill>
                  <a:srgbClr val="0070C0"/>
                </a:solidFill>
                <a:sym typeface="Wingdings" pitchFamily="2" charset="2"/>
              </a:rPr>
            </a:b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>                   </a:t>
            </a:r>
            <a:r>
              <a:rPr lang="cs-CZ" dirty="0" err="1" smtClean="0">
                <a:sym typeface="Wingdings" pitchFamily="2" charset="2"/>
              </a:rPr>
              <a:t>take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good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photos</a:t>
            </a: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>     </a:t>
            </a:r>
            <a:br>
              <a:rPr lang="cs-CZ" dirty="0" smtClean="0">
                <a:solidFill>
                  <a:srgbClr val="0070C0"/>
                </a:solidFill>
                <a:sym typeface="Wingdings" pitchFamily="2" charset="2"/>
              </a:rPr>
            </a:b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play golf</a:t>
            </a: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/>
            </a:r>
            <a:br>
              <a:rPr lang="cs-CZ" dirty="0" smtClean="0">
                <a:solidFill>
                  <a:srgbClr val="0070C0"/>
                </a:solidFill>
                <a:sym typeface="Wingdings" pitchFamily="2" charset="2"/>
              </a:rPr>
            </a:br>
            <a:r>
              <a:rPr lang="cs-CZ" dirty="0" smtClean="0">
                <a:solidFill>
                  <a:srgbClr val="0070C0"/>
                </a:solidFill>
                <a:sym typeface="Wingdings" pitchFamily="2" charset="2"/>
              </a:rPr>
              <a:t>                               </a:t>
            </a:r>
            <a:r>
              <a:rPr lang="cs-CZ" dirty="0" err="1" smtClean="0">
                <a:sym typeface="Wingdings" pitchFamily="2" charset="2"/>
              </a:rPr>
              <a:t>cook</a:t>
            </a: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>play </a:t>
            </a:r>
            <a:r>
              <a:rPr lang="cs-CZ" dirty="0" err="1" smtClean="0">
                <a:sym typeface="Wingdings" pitchFamily="2" charset="2"/>
              </a:rPr>
              <a:t>the</a:t>
            </a:r>
            <a:r>
              <a:rPr lang="cs-CZ" dirty="0" smtClean="0">
                <a:sym typeface="Wingdings" pitchFamily="2" charset="2"/>
              </a:rPr>
              <a:t> </a:t>
            </a:r>
            <a:r>
              <a:rPr lang="cs-CZ" dirty="0" err="1" smtClean="0">
                <a:sym typeface="Wingdings" pitchFamily="2" charset="2"/>
              </a:rPr>
              <a:t>drums</a:t>
            </a:r>
            <a:r>
              <a:rPr lang="cs-CZ" dirty="0" smtClean="0">
                <a:sym typeface="Wingdings" pitchFamily="2" charset="2"/>
              </a:rPr>
              <a:t>       </a:t>
            </a:r>
            <a:br>
              <a:rPr lang="cs-CZ" dirty="0" smtClean="0">
                <a:sym typeface="Wingdings" pitchFamily="2" charset="2"/>
              </a:rPr>
            </a:br>
            <a:r>
              <a:rPr lang="cs-CZ" dirty="0" err="1" smtClean="0">
                <a:sym typeface="Wingdings" pitchFamily="2" charset="2"/>
              </a:rPr>
              <a:t>dance</a:t>
            </a:r>
            <a:r>
              <a:rPr lang="cs-CZ" dirty="0" smtClean="0">
                <a:sym typeface="Wingdings" pitchFamily="2" charset="2"/>
              </a:rPr>
              <a:t/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>
                <a:sym typeface="Wingdings" pitchFamily="2" charset="2"/>
              </a:rPr>
              <a:t>                               </a:t>
            </a:r>
            <a:r>
              <a:rPr lang="cs-CZ" dirty="0" err="1" smtClean="0">
                <a:sym typeface="Wingdings" pitchFamily="2" charset="2"/>
              </a:rPr>
              <a:t>sing</a:t>
            </a:r>
            <a:r>
              <a:rPr lang="cs-CZ" dirty="0">
                <a:sym typeface="Wingdings" pitchFamily="2" charset="2"/>
              </a:rPr>
              <a:t/>
            </a:r>
            <a:br>
              <a:rPr lang="cs-CZ" dirty="0">
                <a:sym typeface="Wingdings" pitchFamily="2" charset="2"/>
              </a:rPr>
            </a:br>
            <a:r>
              <a:rPr lang="cs-CZ" dirty="0">
                <a:sym typeface="Wingdings" pitchFamily="2" charset="2"/>
              </a:rPr>
              <a:t>drive a car</a:t>
            </a:r>
            <a:endParaRPr lang="cs-CZ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9949" y="5137036"/>
            <a:ext cx="1806352" cy="1134158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5919" y="2400623"/>
            <a:ext cx="996469" cy="1064786"/>
          </a:xfrm>
          <a:prstGeom prst="rect">
            <a:avLst/>
          </a:prstGeom>
          <a:noFill/>
        </p:spPr>
      </p:pic>
      <p:pic>
        <p:nvPicPr>
          <p:cNvPr id="1028" name="Picture 4" descr="C:\Users\ton\AppData\Local\Microsoft\Windows\Temporary Internet Files\Content.IE5\0Q0QUF4B\MC90043819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3416" y="4653135"/>
            <a:ext cx="1278027" cy="1800201"/>
          </a:xfrm>
          <a:prstGeom prst="rect">
            <a:avLst/>
          </a:prstGeom>
          <a:noFill/>
        </p:spPr>
      </p:pic>
      <p:pic>
        <p:nvPicPr>
          <p:cNvPr id="1034" name="Picture 10" descr="C:\Users\ton\AppData\Local\Microsoft\Windows\Temporary Internet Files\Content.IE5\RWN4FXJA\MC90044042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2668" y="1205036"/>
            <a:ext cx="913943" cy="730606"/>
          </a:xfrm>
          <a:prstGeom prst="rect">
            <a:avLst/>
          </a:prstGeom>
          <a:noFill/>
        </p:spPr>
      </p:pic>
      <p:pic>
        <p:nvPicPr>
          <p:cNvPr id="2050" name="Picture 2" descr="C:\Users\leskotova\AppData\Local\Microsoft\Windows\Temporary Internet Files\Content.IE5\M2ZSKQ1P\MP90043928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634" y="548680"/>
            <a:ext cx="1079193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skotova\AppData\Local\Microsoft\Windows\Temporary Internet Files\Content.IE5\49AKUZHU\MC90034740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416" y="2400623"/>
            <a:ext cx="1580952" cy="180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eskotova\AppData\Local\Microsoft\Windows\Temporary Internet Files\Content.IE5\J5VRBDKJ\MM900283640[1]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580" y="3458972"/>
            <a:ext cx="1243920" cy="119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eskotova\AppData\Local\Microsoft\Windows\Temporary Internet Files\Content.IE5\J5VRBDKJ\MC90042288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634" y="3933056"/>
            <a:ext cx="1868286" cy="120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480720" cy="1512168"/>
          </a:xfrm>
        </p:spPr>
        <p:txBody>
          <a:bodyPr anchor="ctr">
            <a:normAutofit/>
          </a:bodyPr>
          <a:lstStyle/>
          <a:p>
            <a:r>
              <a:rPr lang="cs-CZ" sz="2800" dirty="0" smtClean="0"/>
              <a:t>Časování slovesa </a:t>
            </a:r>
            <a:r>
              <a:rPr lang="cs-CZ" sz="2800" b="1" dirty="0" err="1" smtClean="0"/>
              <a:t>can</a:t>
            </a:r>
            <a:r>
              <a:rPr lang="cs-CZ" sz="2800" b="1" dirty="0" smtClean="0"/>
              <a:t>/</a:t>
            </a:r>
            <a:r>
              <a:rPr lang="cs-CZ" sz="2800" b="1" dirty="0" err="1" smtClean="0"/>
              <a:t>can´t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63922"/>
              </p:ext>
            </p:extLst>
          </p:nvPr>
        </p:nvGraphicFramePr>
        <p:xfrm>
          <a:off x="1524000" y="13970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He</a:t>
                      </a:r>
                    </a:p>
                    <a:p>
                      <a:r>
                        <a:rPr lang="cs-CZ" dirty="0" err="1" smtClean="0"/>
                        <a:t>She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It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We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They</a:t>
                      </a: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CAN</a:t>
                      </a:r>
                    </a:p>
                    <a:p>
                      <a:pPr algn="ctr"/>
                      <a:r>
                        <a:rPr lang="cs-CZ" dirty="0" smtClean="0"/>
                        <a:t>(umět)</a:t>
                      </a:r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CAN´T</a:t>
                      </a:r>
                    </a:p>
                    <a:p>
                      <a:pPr algn="ctr"/>
                      <a:r>
                        <a:rPr lang="cs-CZ" dirty="0" smtClean="0"/>
                        <a:t>(neumět)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do my </a:t>
                      </a:r>
                      <a:r>
                        <a:rPr lang="cs-CZ" sz="1800" dirty="0" err="1" smtClean="0"/>
                        <a:t>homework</a:t>
                      </a:r>
                      <a:r>
                        <a:rPr lang="cs-CZ" sz="1800" dirty="0" smtClean="0"/>
                        <a:t>.</a:t>
                      </a:r>
                    </a:p>
                    <a:p>
                      <a:r>
                        <a:rPr lang="cs-CZ" sz="1800" dirty="0" err="1" smtClean="0"/>
                        <a:t>help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with</a:t>
                      </a:r>
                      <a:r>
                        <a:rPr lang="cs-CZ" sz="1800" dirty="0" smtClean="0"/>
                        <a:t> a </a:t>
                      </a:r>
                      <a:r>
                        <a:rPr lang="cs-CZ" sz="1800" dirty="0" err="1" smtClean="0"/>
                        <a:t>project</a:t>
                      </a:r>
                      <a:r>
                        <a:rPr lang="cs-CZ" sz="1800" dirty="0" smtClean="0"/>
                        <a:t>.</a:t>
                      </a:r>
                    </a:p>
                    <a:p>
                      <a:r>
                        <a:rPr lang="cs-CZ" sz="1800" dirty="0" err="1" smtClean="0"/>
                        <a:t>cook</a:t>
                      </a:r>
                      <a:r>
                        <a:rPr lang="cs-CZ" sz="1800" dirty="0" smtClean="0"/>
                        <a:t> spaghetti.</a:t>
                      </a:r>
                    </a:p>
                    <a:p>
                      <a:r>
                        <a:rPr lang="cs-CZ" sz="1800" dirty="0" err="1" smtClean="0"/>
                        <a:t>ride</a:t>
                      </a:r>
                      <a:r>
                        <a:rPr lang="cs-CZ" sz="1800" dirty="0" smtClean="0"/>
                        <a:t> a </a:t>
                      </a:r>
                      <a:r>
                        <a:rPr lang="cs-CZ" sz="1800" dirty="0" err="1" smtClean="0"/>
                        <a:t>horse</a:t>
                      </a:r>
                      <a:r>
                        <a:rPr lang="cs-CZ" sz="1800" dirty="0" smtClean="0"/>
                        <a:t>.</a:t>
                      </a:r>
                    </a:p>
                    <a:p>
                      <a:r>
                        <a:rPr lang="cs-CZ" sz="1800" dirty="0" smtClean="0"/>
                        <a:t>ski.</a:t>
                      </a:r>
                    </a:p>
                    <a:p>
                      <a:r>
                        <a:rPr lang="cs-CZ" sz="1800" dirty="0" smtClean="0"/>
                        <a:t>play </a:t>
                      </a:r>
                      <a:r>
                        <a:rPr lang="cs-CZ" sz="1800" dirty="0" err="1" smtClean="0"/>
                        <a:t>hockey</a:t>
                      </a:r>
                      <a:r>
                        <a:rPr lang="cs-CZ" sz="1800" dirty="0" smtClean="0"/>
                        <a:t>.</a:t>
                      </a:r>
                    </a:p>
                    <a:p>
                      <a:r>
                        <a:rPr lang="cs-CZ" sz="1800" dirty="0" err="1" smtClean="0"/>
                        <a:t>take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good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photos</a:t>
                      </a:r>
                      <a:r>
                        <a:rPr lang="cs-CZ" sz="1800" dirty="0" smtClean="0"/>
                        <a:t>.</a:t>
                      </a: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Tvorba otázky se slovesem </a:t>
            </a:r>
            <a:r>
              <a:rPr lang="cs-CZ" b="1" dirty="0" err="1" smtClean="0"/>
              <a:t>can</a:t>
            </a:r>
            <a:endParaRPr lang="cs-CZ" b="1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23528" y="1700808"/>
            <a:ext cx="3520440" cy="457200"/>
          </a:xfrm>
        </p:spPr>
        <p:txBody>
          <a:bodyPr/>
          <a:lstStyle/>
          <a:p>
            <a:r>
              <a:rPr lang="cs-CZ" dirty="0" smtClean="0"/>
              <a:t>Oznamovací věta</a:t>
            </a:r>
            <a:endParaRPr lang="cs-CZ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half" idx="3"/>
          </p:nvPr>
        </p:nvSpPr>
        <p:spPr>
          <a:xfrm>
            <a:off x="4067944" y="1700808"/>
            <a:ext cx="3520440" cy="457200"/>
          </a:xfrm>
        </p:spPr>
        <p:txBody>
          <a:bodyPr/>
          <a:lstStyle/>
          <a:p>
            <a:r>
              <a:rPr lang="cs-CZ" dirty="0" smtClean="0"/>
              <a:t>Tázací věta</a:t>
            </a:r>
            <a:endParaRPr lang="cs-CZ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7544" y="2204864"/>
            <a:ext cx="3520440" cy="41148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92D05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ski.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Peter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John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play </a:t>
            </a:r>
            <a:r>
              <a:rPr lang="cs-CZ" dirty="0" err="1" smtClean="0"/>
              <a:t>tennis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92D050"/>
                </a:solidFill>
              </a:rPr>
              <a:t>Lucy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err="1" smtClean="0"/>
              <a:t>cook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211960" y="2204864"/>
            <a:ext cx="3520440" cy="4114800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92D050"/>
                </a:solidFill>
              </a:rPr>
              <a:t>you</a:t>
            </a:r>
            <a:r>
              <a:rPr lang="cs-CZ" dirty="0" smtClean="0"/>
              <a:t> ski?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92D050"/>
                </a:solidFill>
              </a:rPr>
              <a:t>Peter</a:t>
            </a:r>
            <a:r>
              <a:rPr lang="cs-CZ" dirty="0" smtClean="0"/>
              <a:t> </a:t>
            </a:r>
            <a:r>
              <a:rPr lang="cs-CZ" dirty="0" err="1" smtClean="0"/>
              <a:t>sing</a:t>
            </a:r>
            <a:r>
              <a:rPr lang="cs-CZ" dirty="0" smtClean="0"/>
              <a:t>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well</a:t>
            </a:r>
            <a:r>
              <a:rPr lang="cs-CZ" dirty="0" smtClean="0"/>
              <a:t>?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92D050"/>
                </a:solidFill>
              </a:rPr>
              <a:t>John</a:t>
            </a:r>
            <a:r>
              <a:rPr lang="cs-CZ" dirty="0" smtClean="0"/>
              <a:t> play </a:t>
            </a:r>
            <a:r>
              <a:rPr lang="cs-CZ" dirty="0" err="1" smtClean="0"/>
              <a:t>tennis</a:t>
            </a:r>
            <a:r>
              <a:rPr lang="cs-CZ" dirty="0" smtClean="0"/>
              <a:t>?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92D050"/>
                </a:solidFill>
              </a:rPr>
              <a:t>Lucy</a:t>
            </a:r>
            <a:r>
              <a:rPr lang="cs-CZ" dirty="0" smtClean="0"/>
              <a:t> </a:t>
            </a:r>
            <a:r>
              <a:rPr lang="cs-CZ" dirty="0" err="1" smtClean="0"/>
              <a:t>cook</a:t>
            </a:r>
            <a:r>
              <a:rPr lang="cs-CZ" dirty="0" smtClean="0"/>
              <a:t>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se tvoří otázka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>
                <a:solidFill>
                  <a:srgbClr val="92D050"/>
                </a:solidFill>
              </a:rPr>
              <a:t>You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can</a:t>
            </a:r>
            <a:r>
              <a:rPr lang="cs-CZ" dirty="0"/>
              <a:t> ski.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err="1">
                <a:solidFill>
                  <a:srgbClr val="FF0000"/>
                </a:solidFill>
              </a:rPr>
              <a:t>Can</a:t>
            </a:r>
            <a:r>
              <a:rPr lang="cs-CZ" dirty="0"/>
              <a:t> </a:t>
            </a:r>
            <a:r>
              <a:rPr lang="cs-CZ" dirty="0" err="1">
                <a:solidFill>
                  <a:srgbClr val="92D050"/>
                </a:solidFill>
              </a:rPr>
              <a:t>you</a:t>
            </a:r>
            <a:r>
              <a:rPr lang="cs-CZ" dirty="0"/>
              <a:t> ski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/>
          </a:p>
          <a:p>
            <a:r>
              <a:rPr lang="cs-CZ" i="1" u="sng" dirty="0" smtClean="0"/>
              <a:t>Utvoř otázky:</a:t>
            </a:r>
          </a:p>
          <a:p>
            <a:r>
              <a:rPr lang="cs-CZ" dirty="0" smtClean="0"/>
              <a:t>My </a:t>
            </a:r>
            <a:r>
              <a:rPr lang="cs-CZ" dirty="0" err="1" smtClean="0"/>
              <a:t>sister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play golf.</a:t>
            </a:r>
          </a:p>
          <a:p>
            <a:r>
              <a:rPr lang="cs-CZ" dirty="0" smtClean="0"/>
              <a:t>Tom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read</a:t>
            </a:r>
            <a:r>
              <a:rPr lang="cs-CZ" dirty="0" smtClean="0"/>
              <a:t> notes.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run fast.</a:t>
            </a:r>
          </a:p>
          <a:p>
            <a:r>
              <a:rPr lang="cs-CZ" dirty="0" err="1" smtClean="0"/>
              <a:t>Bats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fly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Crocodiles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swim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9" name="Rovná spojovacia šípka 10"/>
          <p:cNvCxnSpPr/>
          <p:nvPr/>
        </p:nvCxnSpPr>
        <p:spPr>
          <a:xfrm rot="5400000">
            <a:off x="864443" y="224001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7"/>
          <p:cNvCxnSpPr/>
          <p:nvPr/>
        </p:nvCxnSpPr>
        <p:spPr>
          <a:xfrm rot="16200000" flipH="1">
            <a:off x="917133" y="2153023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79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Otázky se slovesem </a:t>
            </a:r>
            <a:r>
              <a:rPr lang="cs-CZ" sz="2800" b="1" dirty="0" err="1" smtClean="0"/>
              <a:t>can</a:t>
            </a:r>
            <a:r>
              <a:rPr lang="cs-CZ" sz="2800" b="1" dirty="0" smtClean="0"/>
              <a:t>/</a:t>
            </a:r>
            <a:r>
              <a:rPr lang="cs-CZ" sz="2800" b="1" dirty="0" err="1" smtClean="0"/>
              <a:t>can</a:t>
            </a:r>
            <a:r>
              <a:rPr lang="cs-CZ" sz="2800" b="1" dirty="0" smtClean="0"/>
              <a:t>´t</a:t>
            </a:r>
            <a:endParaRPr lang="cs-CZ" sz="2800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545778"/>
              </p:ext>
            </p:extLst>
          </p:nvPr>
        </p:nvGraphicFramePr>
        <p:xfrm>
          <a:off x="457200" y="1609725"/>
          <a:ext cx="7239000" cy="256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CAN</a:t>
                      </a:r>
                    </a:p>
                    <a:p>
                      <a:pPr algn="ctr"/>
                      <a:r>
                        <a:rPr lang="cs-CZ" dirty="0" smtClean="0"/>
                        <a:t>(umět)</a:t>
                      </a:r>
                    </a:p>
                  </a:txBody>
                  <a:tcPr marL="80433" marR="80433"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he</a:t>
                      </a:r>
                    </a:p>
                    <a:p>
                      <a:r>
                        <a:rPr lang="cs-CZ" dirty="0" err="1" smtClean="0"/>
                        <a:t>she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it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we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you</a:t>
                      </a:r>
                      <a:endParaRPr lang="cs-CZ" dirty="0" smtClean="0"/>
                    </a:p>
                    <a:p>
                      <a:r>
                        <a:rPr lang="cs-CZ" dirty="0" err="1" smtClean="0"/>
                        <a:t>they</a:t>
                      </a:r>
                      <a:endParaRPr lang="cs-CZ" dirty="0" smtClean="0"/>
                    </a:p>
                  </a:txBody>
                  <a:tcPr marL="80433" marR="8043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do my </a:t>
                      </a:r>
                      <a:r>
                        <a:rPr lang="cs-CZ" sz="1800" dirty="0" err="1" smtClean="0"/>
                        <a:t>homework</a:t>
                      </a:r>
                      <a:r>
                        <a:rPr lang="cs-CZ" sz="1800" dirty="0" smtClean="0"/>
                        <a:t>?</a:t>
                      </a:r>
                    </a:p>
                    <a:p>
                      <a:r>
                        <a:rPr lang="cs-CZ" sz="1800" dirty="0" err="1" smtClean="0"/>
                        <a:t>help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with</a:t>
                      </a:r>
                      <a:r>
                        <a:rPr lang="cs-CZ" sz="1800" dirty="0" smtClean="0"/>
                        <a:t> a </a:t>
                      </a:r>
                      <a:r>
                        <a:rPr lang="cs-CZ" sz="1800" dirty="0" err="1" smtClean="0"/>
                        <a:t>project</a:t>
                      </a:r>
                      <a:r>
                        <a:rPr lang="cs-CZ" sz="1800" dirty="0" smtClean="0"/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cook</a:t>
                      </a:r>
                      <a:r>
                        <a:rPr lang="cs-CZ" sz="1800" dirty="0" smtClean="0"/>
                        <a:t> spaghetti?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/>
                        <a:t>ride</a:t>
                      </a:r>
                      <a:r>
                        <a:rPr lang="cs-CZ" sz="1800" dirty="0" smtClean="0"/>
                        <a:t> a </a:t>
                      </a:r>
                      <a:r>
                        <a:rPr lang="cs-CZ" sz="1800" dirty="0" err="1" smtClean="0"/>
                        <a:t>horse</a:t>
                      </a:r>
                      <a:r>
                        <a:rPr lang="cs-CZ" sz="1800" dirty="0" smtClean="0"/>
                        <a:t>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ski?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/>
                        <a:t>play </a:t>
                      </a:r>
                      <a:r>
                        <a:rPr lang="cs-CZ" sz="1800" dirty="0" err="1" smtClean="0"/>
                        <a:t>hockey</a:t>
                      </a:r>
                      <a:r>
                        <a:rPr lang="cs-CZ" sz="1800" dirty="0" smtClean="0"/>
                        <a:t>?</a:t>
                      </a:r>
                    </a:p>
                    <a:p>
                      <a:r>
                        <a:rPr lang="cs-CZ" sz="1800" dirty="0" err="1" smtClean="0"/>
                        <a:t>take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good</a:t>
                      </a:r>
                      <a:r>
                        <a:rPr lang="cs-CZ" sz="1800" dirty="0" smtClean="0"/>
                        <a:t> </a:t>
                      </a:r>
                      <a:r>
                        <a:rPr lang="cs-CZ" sz="1800" dirty="0" err="1" smtClean="0"/>
                        <a:t>photos</a:t>
                      </a:r>
                      <a:r>
                        <a:rPr lang="cs-CZ" sz="1800" dirty="0" smtClean="0"/>
                        <a:t>?</a:t>
                      </a:r>
                    </a:p>
                    <a:p>
                      <a:endParaRPr lang="cs-CZ" dirty="0"/>
                    </a:p>
                  </a:txBody>
                  <a:tcPr marL="80433" marR="804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Odpovědi se slovesem </a:t>
            </a:r>
            <a:r>
              <a:rPr lang="cs-CZ" b="1" dirty="0" err="1" smtClean="0"/>
              <a:t>can</a:t>
            </a:r>
            <a:r>
              <a:rPr lang="cs-CZ" b="1" dirty="0" smtClean="0"/>
              <a:t>/</a:t>
            </a:r>
            <a:r>
              <a:rPr lang="cs-CZ" b="1" dirty="0" err="1" smtClean="0"/>
              <a:t>can´t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 anchor="ctr"/>
          <a:lstStyle/>
          <a:p>
            <a:r>
              <a:rPr lang="cs-CZ" dirty="0" err="1" smtClean="0">
                <a:solidFill>
                  <a:srgbClr val="00B050"/>
                </a:solidFill>
              </a:rPr>
              <a:t>Can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/>
              <a:t>you</a:t>
            </a:r>
            <a:r>
              <a:rPr lang="cs-CZ" dirty="0" smtClean="0"/>
              <a:t> ski?      </a:t>
            </a:r>
            <a:r>
              <a:rPr lang="cs-CZ" dirty="0" err="1" smtClean="0">
                <a:solidFill>
                  <a:srgbClr val="FF0000"/>
                </a:solidFill>
              </a:rPr>
              <a:t>Yes</a:t>
            </a:r>
            <a:r>
              <a:rPr lang="cs-CZ" dirty="0"/>
              <a:t>, I </a:t>
            </a:r>
            <a:r>
              <a:rPr lang="cs-CZ" dirty="0" err="1">
                <a:solidFill>
                  <a:srgbClr val="00B050"/>
                </a:solidFill>
              </a:rPr>
              <a:t>can</a:t>
            </a:r>
            <a:r>
              <a:rPr lang="cs-CZ" dirty="0"/>
              <a:t>. </a:t>
            </a:r>
            <a:r>
              <a:rPr lang="cs-CZ" dirty="0" smtClean="0"/>
              <a:t>     </a:t>
            </a:r>
            <a:r>
              <a:rPr lang="cs-CZ" dirty="0" smtClean="0">
                <a:solidFill>
                  <a:srgbClr val="00B0F0"/>
                </a:solidFill>
              </a:rPr>
              <a:t>No</a:t>
            </a:r>
            <a:r>
              <a:rPr lang="cs-CZ" dirty="0"/>
              <a:t>, I </a:t>
            </a:r>
            <a:r>
              <a:rPr lang="cs-CZ" dirty="0" err="1">
                <a:solidFill>
                  <a:srgbClr val="00B050"/>
                </a:solidFill>
              </a:rPr>
              <a:t>can´t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Can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John ski?    </a:t>
            </a:r>
            <a:r>
              <a:rPr lang="cs-CZ" dirty="0" err="1" smtClean="0">
                <a:solidFill>
                  <a:srgbClr val="FF0000"/>
                </a:solidFill>
              </a:rPr>
              <a:t>Yes</a:t>
            </a:r>
            <a:r>
              <a:rPr lang="cs-CZ" dirty="0"/>
              <a:t>, he </a:t>
            </a:r>
            <a:r>
              <a:rPr lang="cs-CZ" dirty="0" err="1">
                <a:solidFill>
                  <a:srgbClr val="00B050"/>
                </a:solidFill>
              </a:rPr>
              <a:t>can</a:t>
            </a:r>
            <a:r>
              <a:rPr lang="cs-CZ" dirty="0"/>
              <a:t>. 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00B0F0"/>
                </a:solidFill>
              </a:rPr>
              <a:t>No</a:t>
            </a:r>
            <a:r>
              <a:rPr lang="cs-CZ" dirty="0"/>
              <a:t>, he </a:t>
            </a:r>
            <a:r>
              <a:rPr lang="cs-CZ" dirty="0" err="1">
                <a:solidFill>
                  <a:srgbClr val="00B050"/>
                </a:solidFill>
              </a:rPr>
              <a:t>can´t</a:t>
            </a:r>
            <a:r>
              <a:rPr lang="cs-CZ" dirty="0"/>
              <a:t>.</a:t>
            </a:r>
          </a:p>
          <a:p>
            <a:r>
              <a:rPr lang="cs-CZ" dirty="0" err="1" smtClean="0">
                <a:solidFill>
                  <a:srgbClr val="00B050"/>
                </a:solidFill>
              </a:rPr>
              <a:t>Can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/>
              <a:t>Meg</a:t>
            </a:r>
            <a:r>
              <a:rPr lang="cs-CZ" dirty="0" smtClean="0"/>
              <a:t> ski?     </a:t>
            </a:r>
            <a:r>
              <a:rPr lang="cs-CZ" dirty="0" err="1" smtClean="0">
                <a:solidFill>
                  <a:srgbClr val="FF0000"/>
                </a:solidFill>
              </a:rPr>
              <a:t>Yes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can</a:t>
            </a:r>
            <a:r>
              <a:rPr lang="cs-CZ" dirty="0"/>
              <a:t>. </a:t>
            </a:r>
            <a:r>
              <a:rPr lang="cs-CZ" dirty="0">
                <a:solidFill>
                  <a:srgbClr val="00B0F0"/>
                </a:solidFill>
              </a:rPr>
              <a:t>No</a:t>
            </a:r>
            <a:r>
              <a:rPr lang="cs-CZ" dirty="0"/>
              <a:t>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>
                <a:solidFill>
                  <a:srgbClr val="00B050"/>
                </a:solidFill>
              </a:rPr>
              <a:t>can´t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28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Sloveso </a:t>
            </a:r>
            <a:r>
              <a:rPr lang="cs-CZ" dirty="0" err="1" smtClean="0"/>
              <a:t>can</a:t>
            </a:r>
            <a:r>
              <a:rPr lang="cs-CZ" dirty="0" smtClean="0"/>
              <a:t> (zápis)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 </a:t>
            </a:r>
            <a:r>
              <a:rPr lang="cs-CZ" dirty="0" err="1" smtClean="0"/>
              <a:t>can</a:t>
            </a:r>
            <a:r>
              <a:rPr lang="cs-CZ" dirty="0" smtClean="0"/>
              <a:t> ski.</a:t>
            </a:r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swim</a:t>
            </a:r>
            <a:r>
              <a:rPr lang="cs-CZ" dirty="0" smtClean="0"/>
              <a:t>.</a:t>
            </a:r>
          </a:p>
          <a:p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can´t</a:t>
            </a:r>
            <a:r>
              <a:rPr lang="cs-CZ" dirty="0"/>
              <a:t> play golf.</a:t>
            </a:r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play </a:t>
            </a:r>
            <a:r>
              <a:rPr lang="cs-CZ" dirty="0" err="1"/>
              <a:t>the</a:t>
            </a:r>
            <a:r>
              <a:rPr lang="cs-CZ" dirty="0"/>
              <a:t> piano?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Pomáhá vyjadřovat, co kdo umí (nebo může) a neumí (nemůže) dělat. </a:t>
            </a:r>
          </a:p>
          <a:p>
            <a:pPr>
              <a:buFontTx/>
              <a:buChar char="-"/>
            </a:pPr>
            <a:r>
              <a:rPr lang="cs-CZ" dirty="0" smtClean="0"/>
              <a:t>Zápor </a:t>
            </a:r>
            <a:r>
              <a:rPr lang="cs-CZ" u="sng" dirty="0" err="1" smtClean="0">
                <a:solidFill>
                  <a:schemeClr val="accent4"/>
                </a:solidFill>
              </a:rPr>
              <a:t>can´t</a:t>
            </a:r>
            <a:r>
              <a:rPr lang="cs-CZ" dirty="0" smtClean="0"/>
              <a:t> vznikne přidáním záporky </a:t>
            </a:r>
            <a:r>
              <a:rPr lang="cs-CZ" i="1" dirty="0" smtClean="0"/>
              <a:t>not </a:t>
            </a:r>
            <a:r>
              <a:rPr lang="cs-CZ" dirty="0" smtClean="0"/>
              <a:t>ke</a:t>
            </a:r>
            <a:r>
              <a:rPr lang="cs-CZ" i="1" dirty="0" smtClean="0"/>
              <a:t> </a:t>
            </a:r>
            <a:r>
              <a:rPr lang="cs-CZ" i="1" dirty="0" err="1" smtClean="0"/>
              <a:t>can</a:t>
            </a:r>
            <a:endParaRPr lang="cs-CZ" i="1" dirty="0" smtClean="0"/>
          </a:p>
          <a:p>
            <a:pPr>
              <a:buFontTx/>
              <a:buChar char="-"/>
            </a:pPr>
            <a:r>
              <a:rPr lang="cs-CZ" dirty="0" smtClean="0"/>
              <a:t>Otázky tvoříme tak, že </a:t>
            </a:r>
            <a:r>
              <a:rPr lang="cs-CZ" u="sng" dirty="0" err="1" smtClean="0">
                <a:solidFill>
                  <a:schemeClr val="accent4"/>
                </a:solidFill>
              </a:rPr>
              <a:t>can</a:t>
            </a:r>
            <a:r>
              <a:rPr lang="cs-CZ" dirty="0" smtClean="0"/>
              <a:t> vložíme před podmět věty (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she</a:t>
            </a:r>
            <a:r>
              <a:rPr lang="cs-CZ" dirty="0" smtClean="0"/>
              <a:t> ski?)</a:t>
            </a:r>
          </a:p>
          <a:p>
            <a:pPr>
              <a:buFontTx/>
              <a:buChar char="-"/>
            </a:pPr>
            <a:r>
              <a:rPr lang="cs-CZ" dirty="0" smtClean="0"/>
              <a:t>Krátce odpovídáme: </a:t>
            </a:r>
            <a:r>
              <a:rPr lang="cs-CZ" dirty="0" err="1" smtClean="0"/>
              <a:t>Yes</a:t>
            </a:r>
            <a:r>
              <a:rPr lang="cs-CZ" dirty="0" smtClean="0"/>
              <a:t>, I </a:t>
            </a:r>
            <a:r>
              <a:rPr lang="cs-CZ" dirty="0" err="1" smtClean="0">
                <a:solidFill>
                  <a:schemeClr val="accent4"/>
                </a:solidFill>
              </a:rPr>
              <a:t>can</a:t>
            </a:r>
            <a:r>
              <a:rPr lang="cs-CZ" dirty="0" smtClean="0"/>
              <a:t>. No, I </a:t>
            </a:r>
            <a:r>
              <a:rPr lang="cs-CZ" dirty="0" err="1" smtClean="0">
                <a:solidFill>
                  <a:schemeClr val="accent4"/>
                </a:solidFill>
              </a:rPr>
              <a:t>can´t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3184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32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277</TotalTime>
  <Words>357</Words>
  <Application>Microsoft Office PowerPoint</Application>
  <PresentationFormat>Předvádění na obrazovce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Trebuchet MS</vt:lpstr>
      <vt:lpstr>Wingdings</vt:lpstr>
      <vt:lpstr>Wingdings 2</vt:lpstr>
      <vt:lpstr>Bohatý</vt:lpstr>
      <vt:lpstr>CAN/CAN´T</vt:lpstr>
      <vt:lpstr>Co    Umím       a         neumím</vt:lpstr>
      <vt:lpstr>I can                         I can´t draw                    take good photos       play golf                                cook play the drums        dance                                sing drive a car</vt:lpstr>
      <vt:lpstr>Časování slovesa can/can´t </vt:lpstr>
      <vt:lpstr>Tvorba otázky se slovesem can</vt:lpstr>
      <vt:lpstr>Jak se tvoří otázka?</vt:lpstr>
      <vt:lpstr>Otázky se slovesem can/can´t</vt:lpstr>
      <vt:lpstr>Odpovědi se slovesem can/can´t</vt:lpstr>
      <vt:lpstr>Sloveso can (zápis)</vt:lpstr>
      <vt:lpstr>Tick or cross. Then make sentences with can/can´t.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CAN/CAN´T</dc:title>
  <dc:creator>aaa</dc:creator>
  <cp:lastModifiedBy>Andrea Valová</cp:lastModifiedBy>
  <cp:revision>24</cp:revision>
  <dcterms:created xsi:type="dcterms:W3CDTF">2013-04-14T20:05:28Z</dcterms:created>
  <dcterms:modified xsi:type="dcterms:W3CDTF">2020-04-30T12:24:44Z</dcterms:modified>
</cp:coreProperties>
</file>