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75" r:id="rId5"/>
    <p:sldId id="272" r:id="rId6"/>
    <p:sldId id="274" r:id="rId7"/>
    <p:sldId id="276" r:id="rId8"/>
    <p:sldId id="277" r:id="rId9"/>
    <p:sldId id="279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5BF7D4-2B5E-47CA-8906-45BD46240EAC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E46954-4A90-4475-B179-12302BE370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341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6190CCE-4E15-473F-9EA1-983E7CCC9106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E470158-2F89-4805-9BFA-F676EB5A2C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FF177-9EB4-4154-A5C6-A2827E2DAE2F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F20E8-66B0-497D-A01E-7F3BE33839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8DF026-692D-4A2E-956C-0FFE949B355C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75E4409-57D7-4E50-BAF2-A5C053F5C2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F286B-5C56-4BB5-A4CF-4285548287A8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C0A4D-3FC0-4783-AAA0-2F81D8B286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24CECC9-5AAC-4FDF-9CC2-902F27DD431E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F75093-95F1-4767-A0D3-C7F1EC275E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7016-BDB7-49B3-A97E-44B674769459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F6F0-073D-406A-85A5-0E26C33833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9E45-3329-4E68-B8DF-7F8FB70B81C7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46B0A-6DFD-4751-B620-DF441CB19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15AC8-280C-46E9-9199-C380066A349C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B5CED-1F97-4221-9E14-B6D11EBCE9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C8D66-F96A-4E5C-9912-D3707A71A8B6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4049A-6645-4948-92B4-684DBDE769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49A7-036C-488A-B3BE-4F2F22CCFD39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83EE-49FE-4680-8662-ECB5E959E9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5B2BFD-CF7F-4EED-8FA7-2FC94ABBD474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EB612D-B478-469B-9510-D0804E493A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8F9B453-2094-4203-AF8A-8FE8C5B4D350}" type="datetimeFigureOut">
              <a:rPr lang="cs-CZ"/>
              <a:pPr>
                <a:defRPr/>
              </a:pPr>
              <a:t>05.10.2018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AF4BDA2-42DC-4FFA-A9D8-987D2D6E4E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Present</a:t>
            </a:r>
            <a:r>
              <a:rPr lang="cs-CZ" dirty="0" smtClean="0"/>
              <a:t> SIMPLE 2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negatives</a:t>
            </a:r>
            <a:endParaRPr lang="cs-CZ" dirty="0"/>
          </a:p>
        </p:txBody>
      </p:sp>
      <p:sp>
        <p:nvSpPr>
          <p:cNvPr id="27650" name="Podnadpis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cs-CZ" smtClean="0"/>
              <a:t>Project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Srovnejte větu kladnou s větou zápornou. Čím se liší?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68313" y="1536700"/>
            <a:ext cx="3240087" cy="4052888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play </a:t>
            </a:r>
            <a:r>
              <a:rPr lang="cs-CZ" dirty="0" err="1"/>
              <a:t>football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go </a:t>
            </a:r>
            <a:r>
              <a:rPr lang="cs-CZ" dirty="0"/>
              <a:t>to </a:t>
            </a:r>
            <a:r>
              <a:rPr lang="cs-CZ" dirty="0" err="1"/>
              <a:t>school</a:t>
            </a:r>
            <a:r>
              <a:rPr lang="cs-CZ" dirty="0"/>
              <a:t> by bus.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like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/>
              <a:t>pizza.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speak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/>
              <a:t>English</a:t>
            </a:r>
            <a:r>
              <a:rPr lang="cs-CZ" dirty="0"/>
              <a:t> very </a:t>
            </a:r>
            <a:r>
              <a:rPr lang="cs-CZ" dirty="0" err="1"/>
              <a:t>well</a:t>
            </a:r>
            <a:r>
              <a:rPr lang="cs-CZ" dirty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708400" y="1484313"/>
            <a:ext cx="3990975" cy="403225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I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don´t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play </a:t>
            </a:r>
            <a:r>
              <a:rPr lang="cs-CZ" dirty="0" err="1"/>
              <a:t>football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I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go </a:t>
            </a:r>
            <a:r>
              <a:rPr lang="cs-CZ" dirty="0"/>
              <a:t>to </a:t>
            </a:r>
            <a:r>
              <a:rPr lang="cs-CZ" dirty="0" err="1"/>
              <a:t>school</a:t>
            </a:r>
            <a:r>
              <a:rPr lang="cs-CZ" dirty="0"/>
              <a:t> by bus.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like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/>
              <a:t>pizza.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speak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/>
              <a:t>English</a:t>
            </a:r>
            <a:r>
              <a:rPr lang="cs-CZ" dirty="0"/>
              <a:t> very </a:t>
            </a:r>
            <a:r>
              <a:rPr lang="cs-CZ" dirty="0" err="1"/>
              <a:t>well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39750" y="5732463"/>
            <a:ext cx="6840538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+mn-lt"/>
              </a:rPr>
              <a:t>Slůvkem </a:t>
            </a:r>
            <a:r>
              <a:rPr lang="cs-CZ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don´t</a:t>
            </a:r>
            <a:r>
              <a:rPr lang="cs-CZ" sz="2400" dirty="0">
                <a:latin typeface="+mn-lt"/>
              </a:rPr>
              <a:t>, které stojí 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před</a:t>
            </a:r>
            <a:r>
              <a:rPr lang="cs-CZ" sz="2400" dirty="0">
                <a:latin typeface="+mn-lt"/>
              </a:rPr>
              <a:t> </a:t>
            </a:r>
            <a:r>
              <a:rPr lang="cs-CZ" sz="2400" u="sng" dirty="0">
                <a:latin typeface="+mn-lt"/>
              </a:rPr>
              <a:t>významovým slovesem</a:t>
            </a:r>
            <a:r>
              <a:rPr lang="cs-CZ" sz="2400" dirty="0">
                <a:latin typeface="+mn-lt"/>
              </a:rPr>
              <a:t>.</a:t>
            </a:r>
          </a:p>
        </p:txBody>
      </p:sp>
      <p:pic>
        <p:nvPicPr>
          <p:cNvPr id="28677" name="Picture 2" descr="C:\Users\leskotova\AppData\Local\Microsoft\Windows\Temporary Internet Files\Content.IE5\49AKUZHU\MC90043439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1628775"/>
            <a:ext cx="8048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3" descr="C:\Users\leskotova\AppData\Local\Microsoft\Windows\Temporary Internet Files\Content.IE5\M2ZSKQ1P\MC9004398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535113"/>
            <a:ext cx="6238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Utvořte záporné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I play </a:t>
            </a:r>
            <a:r>
              <a:rPr lang="cs-CZ" dirty="0" err="1" smtClean="0"/>
              <a:t>tennis</a:t>
            </a:r>
            <a:r>
              <a:rPr lang="cs-CZ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Spanish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sports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Boys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PE on </a:t>
            </a:r>
            <a:r>
              <a:rPr lang="cs-CZ" dirty="0" err="1" smtClean="0"/>
              <a:t>Mondays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My </a:t>
            </a:r>
            <a:r>
              <a:rPr lang="cs-CZ" dirty="0" err="1" smtClean="0"/>
              <a:t>parents</a:t>
            </a:r>
            <a:r>
              <a:rPr lang="cs-CZ" dirty="0" smtClean="0"/>
              <a:t> start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6 </a:t>
            </a:r>
            <a:r>
              <a:rPr lang="cs-CZ" dirty="0" err="1" smtClean="0"/>
              <a:t>o´clock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635375" y="1600200"/>
            <a:ext cx="4064000" cy="4525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I </a:t>
            </a:r>
            <a:r>
              <a:rPr lang="cs-CZ" dirty="0" err="1" smtClean="0"/>
              <a:t>don´t</a:t>
            </a:r>
            <a:r>
              <a:rPr lang="cs-CZ" dirty="0" smtClean="0"/>
              <a:t> play </a:t>
            </a:r>
            <a:r>
              <a:rPr lang="cs-CZ" dirty="0" err="1" smtClean="0"/>
              <a:t>tennis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Spanish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sports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Boys</a:t>
            </a:r>
            <a:r>
              <a:rPr lang="cs-CZ" dirty="0"/>
              <a:t> </a:t>
            </a:r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/>
              <a:t>PE on </a:t>
            </a:r>
            <a:r>
              <a:rPr lang="cs-CZ" dirty="0" err="1"/>
              <a:t>Mondays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My </a:t>
            </a:r>
            <a:r>
              <a:rPr lang="cs-CZ" dirty="0" err="1"/>
              <a:t>parents</a:t>
            </a:r>
            <a:r>
              <a:rPr lang="cs-CZ" dirty="0"/>
              <a:t> </a:t>
            </a:r>
            <a:r>
              <a:rPr lang="cs-CZ" dirty="0" err="1"/>
              <a:t>don´t</a:t>
            </a:r>
            <a:r>
              <a:rPr lang="cs-CZ" dirty="0"/>
              <a:t> </a:t>
            </a:r>
            <a:r>
              <a:rPr lang="cs-CZ" dirty="0" smtClean="0"/>
              <a:t>start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6 </a:t>
            </a:r>
            <a:r>
              <a:rPr lang="cs-CZ" dirty="0" err="1"/>
              <a:t>o´clock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Children</a:t>
            </a:r>
            <a:r>
              <a:rPr lang="cs-CZ" dirty="0"/>
              <a:t> </a:t>
            </a:r>
            <a:r>
              <a:rPr lang="cs-CZ" dirty="0" err="1"/>
              <a:t>don´t</a:t>
            </a:r>
            <a:r>
              <a:rPr lang="cs-CZ" dirty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/>
              <a:t>books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39000" cy="12961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 </a:t>
            </a:r>
            <a:r>
              <a:rPr lang="cs-CZ" dirty="0"/>
              <a:t>Utvořte dvě vlastní záporné věty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Nezapomeňte použít don´t.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Srovnejte </a:t>
            </a:r>
            <a:r>
              <a:rPr lang="cs-CZ" dirty="0" smtClean="0"/>
              <a:t>následující záporné věty. </a:t>
            </a:r>
            <a:r>
              <a:rPr lang="cs-CZ" dirty="0"/>
              <a:t>Čím se liší?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3989388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I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don´t</a:t>
            </a:r>
            <a:r>
              <a:rPr lang="cs-CZ" dirty="0"/>
              <a:t>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play </a:t>
            </a:r>
            <a:r>
              <a:rPr lang="cs-CZ" dirty="0" err="1"/>
              <a:t>football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I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go </a:t>
            </a:r>
            <a:r>
              <a:rPr lang="cs-CZ" dirty="0"/>
              <a:t>to </a:t>
            </a:r>
            <a:r>
              <a:rPr lang="cs-CZ" dirty="0" err="1"/>
              <a:t>school</a:t>
            </a:r>
            <a:r>
              <a:rPr lang="cs-CZ" dirty="0"/>
              <a:t> by bus.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like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/>
              <a:t>pizza.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speak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/>
              <a:t>English</a:t>
            </a:r>
            <a:r>
              <a:rPr lang="cs-CZ" dirty="0"/>
              <a:t> very </a:t>
            </a:r>
            <a:r>
              <a:rPr lang="cs-CZ" dirty="0" err="1"/>
              <a:t>well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3700463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cs-CZ" dirty="0" err="1" smtClean="0">
                <a:solidFill>
                  <a:srgbClr val="C00000"/>
                </a:solidFill>
              </a:rPr>
              <a:t>es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n´t</a:t>
            </a:r>
            <a:r>
              <a:rPr lang="cs-CZ" dirty="0" smtClean="0"/>
              <a:t>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play </a:t>
            </a:r>
            <a:r>
              <a:rPr lang="cs-CZ" dirty="0" err="1"/>
              <a:t>football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John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cs-CZ" dirty="0" err="1">
                <a:solidFill>
                  <a:srgbClr val="C00000"/>
                </a:solidFill>
              </a:rPr>
              <a:t>es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n´t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go </a:t>
            </a:r>
            <a:r>
              <a:rPr lang="cs-CZ" dirty="0"/>
              <a:t>to </a:t>
            </a:r>
            <a:r>
              <a:rPr lang="cs-CZ" dirty="0" err="1"/>
              <a:t>school</a:t>
            </a:r>
            <a:r>
              <a:rPr lang="cs-CZ" dirty="0"/>
              <a:t> by bus.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Kim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cs-CZ" dirty="0" err="1">
                <a:solidFill>
                  <a:srgbClr val="C00000"/>
                </a:solidFill>
              </a:rPr>
              <a:t>es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n´t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like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/>
              <a:t>pizza.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Susan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cs-CZ" dirty="0" err="1">
                <a:solidFill>
                  <a:srgbClr val="C00000"/>
                </a:solidFill>
              </a:rPr>
              <a:t>es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n´t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speak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/>
              <a:t>English</a:t>
            </a:r>
            <a:r>
              <a:rPr lang="cs-CZ" dirty="0"/>
              <a:t> very </a:t>
            </a:r>
            <a:r>
              <a:rPr lang="cs-CZ" dirty="0" err="1"/>
              <a:t>well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73063" y="5013325"/>
            <a:ext cx="7345362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+mn-lt"/>
              </a:rPr>
              <a:t>Věty vpravo obsahují sloveso ve 3.os.č.j. Ta se nám projevuje i na tvaru pomocného slovesa: </a:t>
            </a:r>
            <a:r>
              <a:rPr lang="cs-CZ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do</a:t>
            </a:r>
            <a:r>
              <a:rPr lang="cs-CZ" sz="2400" dirty="0" err="1">
                <a:solidFill>
                  <a:srgbClr val="C00000"/>
                </a:solidFill>
                <a:latin typeface="+mn-lt"/>
              </a:rPr>
              <a:t>es</a:t>
            </a:r>
            <a:r>
              <a:rPr lang="cs-CZ" sz="2400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not</a:t>
            </a:r>
            <a:r>
              <a:rPr lang="cs-CZ" sz="2400" dirty="0">
                <a:latin typeface="+mn-lt"/>
              </a:rPr>
              <a:t>, zkráceně</a:t>
            </a:r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do</a:t>
            </a:r>
            <a:r>
              <a:rPr lang="cs-CZ" sz="2400" dirty="0" err="1">
                <a:solidFill>
                  <a:srgbClr val="C00000"/>
                </a:solidFill>
                <a:latin typeface="+mn-lt"/>
              </a:rPr>
              <a:t>es</a:t>
            </a:r>
            <a:r>
              <a:rPr lang="cs-CZ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n´t</a:t>
            </a:r>
            <a:r>
              <a:rPr lang="cs-CZ" sz="2400" dirty="0">
                <a:latin typeface="+mn-lt"/>
              </a:rPr>
              <a:t>. Sloveso významové </a:t>
            </a:r>
            <a:r>
              <a:rPr lang="cs-CZ" sz="2400" u="sng" dirty="0">
                <a:latin typeface="+mn-lt"/>
              </a:rPr>
              <a:t>zůstává v základním tvaru</a:t>
            </a:r>
            <a:r>
              <a:rPr lang="cs-CZ" sz="2400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Utvořte záporné </a:t>
            </a:r>
            <a:r>
              <a:rPr lang="cs-CZ" dirty="0" smtClean="0"/>
              <a:t>věty.      Pozor na 3.os.č.j.!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0" y="1600200"/>
            <a:ext cx="3311525" cy="442118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plays</a:t>
            </a:r>
            <a:r>
              <a:rPr lang="cs-CZ" dirty="0" smtClean="0"/>
              <a:t> </a:t>
            </a:r>
            <a:r>
              <a:rPr lang="cs-CZ" dirty="0" err="1"/>
              <a:t>tennis</a:t>
            </a:r>
            <a:r>
              <a:rPr lang="cs-CZ" dirty="0"/>
              <a:t>. </a:t>
            </a:r>
            <a:r>
              <a:rPr lang="cs-CZ" dirty="0" smtClean="0"/>
              <a:t>        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Meg</a:t>
            </a:r>
            <a:r>
              <a:rPr lang="cs-CZ" dirty="0" smtClean="0"/>
              <a:t> </a:t>
            </a:r>
            <a:r>
              <a:rPr lang="cs-CZ" dirty="0" err="1" smtClean="0"/>
              <a:t>speaks</a:t>
            </a:r>
            <a:r>
              <a:rPr lang="cs-CZ" dirty="0" smtClean="0"/>
              <a:t> </a:t>
            </a:r>
            <a:r>
              <a:rPr lang="cs-CZ" dirty="0" err="1"/>
              <a:t>Spanish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Tom </a:t>
            </a:r>
            <a:r>
              <a:rPr lang="cs-CZ" dirty="0" err="1"/>
              <a:t>likes</a:t>
            </a:r>
            <a:r>
              <a:rPr lang="cs-CZ" dirty="0"/>
              <a:t> </a:t>
            </a:r>
            <a:r>
              <a:rPr lang="cs-CZ" dirty="0" err="1"/>
              <a:t>sports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Jim has </a:t>
            </a:r>
            <a:r>
              <a:rPr lang="cs-CZ" dirty="0"/>
              <a:t>PE on </a:t>
            </a:r>
            <a:r>
              <a:rPr lang="cs-CZ" dirty="0" err="1"/>
              <a:t>Mondays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My </a:t>
            </a:r>
            <a:r>
              <a:rPr lang="cs-CZ" dirty="0" err="1" smtClean="0"/>
              <a:t>mum</a:t>
            </a:r>
            <a:r>
              <a:rPr lang="cs-CZ" dirty="0" smtClean="0"/>
              <a:t> </a:t>
            </a:r>
            <a:r>
              <a:rPr lang="cs-CZ" dirty="0" err="1" smtClean="0"/>
              <a:t>starts</a:t>
            </a:r>
            <a:r>
              <a:rPr lang="cs-CZ" dirty="0" smtClean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6 </a:t>
            </a:r>
            <a:r>
              <a:rPr lang="cs-CZ" dirty="0" err="1"/>
              <a:t>o´clock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My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dirty="0" err="1" smtClean="0"/>
              <a:t>reads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/>
              <a:t>day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708400" y="1600200"/>
            <a:ext cx="4248150" cy="452596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cs-CZ" dirty="0" err="1">
                <a:solidFill>
                  <a:srgbClr val="C00000"/>
                </a:solidFill>
              </a:rPr>
              <a:t>es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6"/>
                </a:solidFill>
              </a:rPr>
              <a:t>play</a:t>
            </a:r>
            <a:r>
              <a:rPr lang="cs-CZ" dirty="0" smtClean="0"/>
              <a:t> </a:t>
            </a:r>
            <a:r>
              <a:rPr lang="cs-CZ" dirty="0" err="1"/>
              <a:t>tennis</a:t>
            </a:r>
            <a:r>
              <a:rPr lang="cs-CZ" dirty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Meg</a:t>
            </a:r>
            <a:r>
              <a:rPr lang="cs-CZ" dirty="0"/>
              <a:t>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cs-CZ" dirty="0" err="1">
                <a:solidFill>
                  <a:srgbClr val="C00000"/>
                </a:solidFill>
              </a:rPr>
              <a:t>es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speak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 err="1"/>
              <a:t>Spanish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Tom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cs-CZ" dirty="0" err="1">
                <a:solidFill>
                  <a:srgbClr val="C00000"/>
                </a:solidFill>
              </a:rPr>
              <a:t>es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like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 err="1"/>
              <a:t>sports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Jim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cs-CZ" dirty="0" err="1">
                <a:solidFill>
                  <a:srgbClr val="C00000"/>
                </a:solidFill>
              </a:rPr>
              <a:t>es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have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/>
              <a:t>PE on </a:t>
            </a:r>
            <a:r>
              <a:rPr lang="cs-CZ" dirty="0" err="1"/>
              <a:t>Mondays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My </a:t>
            </a:r>
            <a:r>
              <a:rPr lang="cs-CZ" dirty="0" err="1"/>
              <a:t>mum</a:t>
            </a:r>
            <a:r>
              <a:rPr lang="cs-CZ" dirty="0"/>
              <a:t>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cs-CZ" dirty="0" err="1">
                <a:solidFill>
                  <a:srgbClr val="C00000"/>
                </a:solidFill>
              </a:rPr>
              <a:t>es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6"/>
                </a:solidFill>
              </a:rPr>
              <a:t>start</a:t>
            </a:r>
            <a:r>
              <a:rPr lang="cs-CZ" dirty="0" smtClean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6 </a:t>
            </a:r>
            <a:r>
              <a:rPr lang="cs-CZ" dirty="0" err="1"/>
              <a:t>o´clock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My </a:t>
            </a:r>
            <a:r>
              <a:rPr lang="cs-CZ" dirty="0" err="1"/>
              <a:t>friend</a:t>
            </a:r>
            <a:r>
              <a:rPr lang="cs-CZ" dirty="0"/>
              <a:t>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cs-CZ" dirty="0" err="1">
                <a:solidFill>
                  <a:srgbClr val="C00000"/>
                </a:solidFill>
              </a:rPr>
              <a:t>es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n´t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read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Utvořte dvě vlastní záporné věty.</a:t>
            </a:r>
          </a:p>
        </p:txBody>
      </p:sp>
      <p:sp>
        <p:nvSpPr>
          <p:cNvPr id="34818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Nezapomeňte použít doesn´t.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Don´t</a:t>
            </a:r>
            <a:r>
              <a:rPr lang="cs-CZ" dirty="0" smtClean="0"/>
              <a:t>, nebo </a:t>
            </a:r>
            <a:r>
              <a:rPr lang="cs-CZ" dirty="0" err="1" smtClean="0"/>
              <a:t>doesn´t</a:t>
            </a:r>
            <a:r>
              <a:rPr lang="cs-CZ" dirty="0" smtClean="0"/>
              <a:t>? doplň</a:t>
            </a:r>
            <a:endParaRPr lang="cs-CZ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John ………………….play golf.</a:t>
            </a:r>
          </a:p>
          <a:p>
            <a:r>
              <a:rPr lang="cs-CZ" smtClean="0"/>
              <a:t>We ………………..…watch TV in the mornings.</a:t>
            </a:r>
          </a:p>
          <a:p>
            <a:r>
              <a:rPr lang="cs-CZ" smtClean="0"/>
              <a:t>They ………………………speak English.</a:t>
            </a:r>
          </a:p>
          <a:p>
            <a:r>
              <a:rPr lang="cs-CZ" smtClean="0"/>
              <a:t>Francis ………………………..do her homework.</a:t>
            </a:r>
          </a:p>
          <a:p>
            <a:r>
              <a:rPr lang="cs-CZ" smtClean="0"/>
              <a:t>I …………………………….have a key.</a:t>
            </a:r>
          </a:p>
          <a:p>
            <a:r>
              <a:rPr lang="cs-CZ" smtClean="0"/>
              <a:t>I …………………………………know.</a:t>
            </a:r>
          </a:p>
          <a:p>
            <a:r>
              <a:rPr lang="cs-CZ" smtClean="0"/>
              <a:t>Pat ………………………….know.</a:t>
            </a:r>
          </a:p>
          <a:p>
            <a:r>
              <a:rPr lang="cs-CZ" smtClean="0"/>
              <a:t>You ……………………………….say the truth.</a:t>
            </a:r>
          </a:p>
          <a:p>
            <a:r>
              <a:rPr lang="cs-CZ" smtClean="0"/>
              <a:t>My mum …………………………………….like football.</a:t>
            </a:r>
          </a:p>
          <a:p>
            <a:r>
              <a:rPr lang="cs-CZ" smtClean="0"/>
              <a:t>My parents ……………get up before 7 o´clock.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Turn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text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3</a:t>
            </a:r>
            <a:r>
              <a:rPr lang="cs-CZ" baseline="30000" dirty="0" smtClean="0"/>
              <a:t>rd</a:t>
            </a:r>
            <a:r>
              <a:rPr lang="cs-CZ" dirty="0" smtClean="0"/>
              <a:t>sg – převeď text do 3.osoby č.j.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I </a:t>
            </a:r>
            <a:r>
              <a:rPr lang="cs-CZ" dirty="0" err="1"/>
              <a:t>don´t</a:t>
            </a:r>
            <a:r>
              <a:rPr lang="cs-CZ" dirty="0"/>
              <a:t> </a:t>
            </a:r>
            <a:r>
              <a:rPr lang="cs-CZ" dirty="0" err="1"/>
              <a:t>get</a:t>
            </a:r>
            <a:r>
              <a:rPr lang="cs-CZ" dirty="0"/>
              <a:t> up </a:t>
            </a:r>
            <a:r>
              <a:rPr lang="cs-CZ" dirty="0" err="1"/>
              <a:t>at</a:t>
            </a:r>
            <a:r>
              <a:rPr lang="cs-CZ" dirty="0"/>
              <a:t> 7. I </a:t>
            </a:r>
            <a:r>
              <a:rPr lang="cs-CZ" dirty="0" err="1"/>
              <a:t>don´t</a:t>
            </a:r>
            <a:r>
              <a:rPr lang="cs-CZ" dirty="0"/>
              <a:t> play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violin</a:t>
            </a:r>
            <a:r>
              <a:rPr lang="cs-CZ" dirty="0"/>
              <a:t>. I </a:t>
            </a:r>
            <a:r>
              <a:rPr lang="cs-CZ" dirty="0" err="1"/>
              <a:t>don´t</a:t>
            </a:r>
            <a:r>
              <a:rPr lang="cs-CZ" dirty="0"/>
              <a:t> </a:t>
            </a:r>
            <a:r>
              <a:rPr lang="cs-CZ" dirty="0" err="1"/>
              <a:t>speak</a:t>
            </a:r>
            <a:r>
              <a:rPr lang="cs-CZ" dirty="0"/>
              <a:t> </a:t>
            </a:r>
            <a:r>
              <a:rPr lang="cs-CZ" dirty="0" err="1"/>
              <a:t>French</a:t>
            </a:r>
            <a:r>
              <a:rPr lang="cs-CZ" dirty="0"/>
              <a:t>. I </a:t>
            </a:r>
            <a:r>
              <a:rPr lang="cs-CZ" dirty="0" err="1"/>
              <a:t>don´t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spiders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Steven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doesn´t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smtClean="0"/>
              <a:t>…..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564</TotalTime>
  <Words>436</Words>
  <Application>Microsoft Office PowerPoint</Application>
  <PresentationFormat>Předvádění na obrazovce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2</vt:lpstr>
      <vt:lpstr>Bohatý</vt:lpstr>
      <vt:lpstr>Present SIMPLE 2  negatives</vt:lpstr>
      <vt:lpstr>Srovnejte větu kladnou s větou zápornou. Čím se liší?</vt:lpstr>
      <vt:lpstr>Utvořte záporné věty</vt:lpstr>
      <vt:lpstr> Utvořte dvě vlastní záporné věty.</vt:lpstr>
      <vt:lpstr>Srovnejte následující záporné věty. Čím se liší?</vt:lpstr>
      <vt:lpstr>Utvořte záporné věty.      Pozor na 3.os.č.j.!</vt:lpstr>
      <vt:lpstr>Utvořte dvě vlastní záporné věty.</vt:lpstr>
      <vt:lpstr>Don´t, nebo doesn´t? doplň</vt:lpstr>
      <vt:lpstr>Turn the text into the 3rdsg – převeď text do 3.osoby č.j.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Andrea</dc:creator>
  <cp:lastModifiedBy>ucitel</cp:lastModifiedBy>
  <cp:revision>51</cp:revision>
  <dcterms:created xsi:type="dcterms:W3CDTF">2013-04-15T20:39:47Z</dcterms:created>
  <dcterms:modified xsi:type="dcterms:W3CDTF">2018-10-05T05:14:22Z</dcterms:modified>
</cp:coreProperties>
</file>